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60" r:id="rId10"/>
    <p:sldId id="261" r:id="rId11"/>
    <p:sldId id="262" r:id="rId12"/>
    <p:sldId id="272" r:id="rId13"/>
    <p:sldId id="271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3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7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1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5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5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FCFF-1763-494A-9FAC-F7497C207C6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51ED-711A-4F3B-B6B9-CCAE1DE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4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A0F9-22BD-4D2A-9B1E-5450EDFE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1808"/>
            <a:ext cx="7886700" cy="178904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“UNDERSTANDING BIVOCATIONAL MINISTRY”</a:t>
            </a:r>
          </a:p>
        </p:txBody>
      </p:sp>
    </p:spTree>
    <p:extLst>
      <p:ext uri="{BB962C8B-B14F-4D97-AF65-F5344CB8AC3E}">
        <p14:creationId xmlns:p14="http://schemas.microsoft.com/office/powerpoint/2010/main" val="82029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74BD-5A95-4481-B96C-46E2D017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2523"/>
            <a:ext cx="7886700" cy="107342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Bivocational Ministry </a:t>
            </a: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24582-0F6A-4428-98B0-B78E025B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7496"/>
            <a:ext cx="7886700" cy="46794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Common and Growing</a:t>
            </a:r>
          </a:p>
          <a:p>
            <a:pPr>
              <a:buFontTx/>
              <a:buChar char="-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Majority of churches in the U.S. are small.</a:t>
            </a:r>
          </a:p>
          <a:p>
            <a:pPr>
              <a:buFontTx/>
              <a:buChar char="-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 Church Plants.</a:t>
            </a:r>
          </a:p>
          <a:p>
            <a:pPr>
              <a:buFontTx/>
              <a:buChar char="-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Two Jobs One Ministry.</a:t>
            </a:r>
          </a:p>
        </p:txBody>
      </p:sp>
    </p:spTree>
    <p:extLst>
      <p:ext uri="{BB962C8B-B14F-4D97-AF65-F5344CB8AC3E}">
        <p14:creationId xmlns:p14="http://schemas.microsoft.com/office/powerpoint/2010/main" val="67256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0052-A4A1-4156-8044-D005D16C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774"/>
            <a:ext cx="7886700" cy="11661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Practical Ways to be Effective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3B47-291D-4BC7-A297-6EA35E247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Have a Schedule</a:t>
            </a:r>
          </a:p>
          <a:p>
            <a:pPr marL="51435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Learn to Delegate</a:t>
            </a:r>
          </a:p>
          <a:p>
            <a:pPr marL="51435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Attend Seminars or Conferences as able </a:t>
            </a:r>
          </a:p>
          <a:p>
            <a:pPr marL="51435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Have a Pastor-Mentor</a:t>
            </a:r>
          </a:p>
          <a:p>
            <a:pPr marL="51435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Read</a:t>
            </a:r>
          </a:p>
          <a:p>
            <a:pPr marL="514350" indent="-514350">
              <a:buAutoNum type="arabicPeriod"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Regular Exercise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43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A6EE6-EE9B-44D2-9744-BD98A62C8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1061"/>
            <a:ext cx="7886700" cy="270344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2 Timothy 4:5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- But you, be sober in all things, endure hardship, do the work of an evangelist, fulfill your ministry.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4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6109-4825-4EE2-BD3E-9FF20B3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296EB-4865-4BD1-8716-9429D07DB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36AB1-1A8B-4633-864B-1486401B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270"/>
            <a:ext cx="7886700" cy="5617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FE8BD-EE64-4E20-B66F-47BB8211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4157"/>
            <a:ext cx="7886700" cy="522280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 bivocational pastor is one who has a secular job as well as a paid ministry position in a church.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(Dennis Bickers)</a:t>
            </a:r>
          </a:p>
          <a:p>
            <a:pPr>
              <a:buFontTx/>
              <a:buChar char="-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 bivocational pastor is a pastor employed by a church and on the church payroll, but also has a secular job as another source of income. </a:t>
            </a:r>
          </a:p>
        </p:txBody>
      </p:sp>
    </p:spTree>
    <p:extLst>
      <p:ext uri="{BB962C8B-B14F-4D97-AF65-F5344CB8AC3E}">
        <p14:creationId xmlns:p14="http://schemas.microsoft.com/office/powerpoint/2010/main" val="359110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0663-53D1-42C2-BCB6-D24B107B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270"/>
            <a:ext cx="7886700" cy="1139687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Biblical/Theological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0925A-ED85-4F89-9C62-3652621D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4974"/>
            <a:ext cx="7886700" cy="4811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- A biblical example for bivocational ministry is the Apostle Paul.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&gt; Thessalonica</a:t>
            </a:r>
          </a:p>
        </p:txBody>
      </p:sp>
    </p:spTree>
    <p:extLst>
      <p:ext uri="{BB962C8B-B14F-4D97-AF65-F5344CB8AC3E}">
        <p14:creationId xmlns:p14="http://schemas.microsoft.com/office/powerpoint/2010/main" val="78669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D3651-FD0A-4ABF-8305-BE73FCC58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1305"/>
            <a:ext cx="7886700" cy="38166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1 Thessalonians 2:9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- Surely you remember, brothers, our toil and hardship; we worked night and day in order not to be a burden to anyone while we preached the gospel of God to you.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8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0663-53D1-42C2-BCB6-D24B107B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270"/>
            <a:ext cx="7886700" cy="1139687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Biblical/Theological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0925A-ED85-4F89-9C62-3652621D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4974"/>
            <a:ext cx="7886700" cy="4811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- A biblical example for bivocational ministry is the Apostle Paul.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&gt; Thessalonica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&gt; Corinth</a:t>
            </a:r>
          </a:p>
        </p:txBody>
      </p:sp>
    </p:spTree>
    <p:extLst>
      <p:ext uri="{BB962C8B-B14F-4D97-AF65-F5344CB8AC3E}">
        <p14:creationId xmlns:p14="http://schemas.microsoft.com/office/powerpoint/2010/main" val="54583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A6CA-4E7B-4651-AD4D-321EA1051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7810"/>
            <a:ext cx="7886700" cy="340580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Acts 18:3-4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- And because he was a tentmaker as they were, he stayed and worked with them. Every Sabbath he reasoned in the synagogue, trying to persuade Jews and Greeks.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6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0663-53D1-42C2-BCB6-D24B107B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270"/>
            <a:ext cx="7886700" cy="1139687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Biblical/Theological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0925A-ED85-4F89-9C62-3652621D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4974"/>
            <a:ext cx="7886700" cy="4811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- A biblical example for bivocational ministry is the Apostle Paul.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&gt; Thessalonica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&gt; Corinth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&gt; Ephesus</a:t>
            </a:r>
          </a:p>
        </p:txBody>
      </p:sp>
    </p:spTree>
    <p:extLst>
      <p:ext uri="{BB962C8B-B14F-4D97-AF65-F5344CB8AC3E}">
        <p14:creationId xmlns:p14="http://schemas.microsoft.com/office/powerpoint/2010/main" val="140799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312D-DC5E-4C9A-B543-88BC5D7F7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1305"/>
            <a:ext cx="7886700" cy="3445566"/>
          </a:xfrm>
          <a:solidFill>
            <a:schemeClr val="tx2"/>
          </a:solidFill>
        </p:spPr>
        <p:txBody>
          <a:bodyPr/>
          <a:lstStyle/>
          <a:p>
            <a:pPr marL="0" indent="0">
              <a:buNone/>
            </a:pP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Acts 20:33-34 </a:t>
            </a:r>
            <a:r>
              <a:rPr lang="en-US" sz="4000" b="1" dirty="0">
                <a:solidFill>
                  <a:schemeClr val="bg1"/>
                </a:solidFill>
                <a:latin typeface="Abadi" panose="020B0604020104020204" pitchFamily="34" charset="0"/>
              </a:rPr>
              <a:t>- I have not coveted anyone's silver or gold or clothing. You yourselves know that these hands of mine have supplied my own needs and the needs of my companions.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1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A6F8C-5B4B-471D-9549-52D0E47E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0473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Bivocational Ministry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F2E0-37C6-44E0-9AE5-DB33CA17A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4731"/>
            <a:ext cx="7886700" cy="477223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Low Self-image</a:t>
            </a:r>
          </a:p>
          <a:p>
            <a:pPr marL="514350" indent="-514350">
              <a:buAutoNum type="arabicPeriod"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Time Management</a:t>
            </a:r>
          </a:p>
          <a:p>
            <a:pPr marL="514350" indent="-514350">
              <a:buAutoNum type="arabicPeriod"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Family Priorities</a:t>
            </a:r>
          </a:p>
          <a:p>
            <a:pPr marL="514350" indent="-514350">
              <a:buAutoNum type="arabicPeriod"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Isolation</a:t>
            </a:r>
          </a:p>
        </p:txBody>
      </p:sp>
    </p:spTree>
    <p:extLst>
      <p:ext uri="{BB962C8B-B14F-4D97-AF65-F5344CB8AC3E}">
        <p14:creationId xmlns:p14="http://schemas.microsoft.com/office/powerpoint/2010/main" val="299575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328</Words>
  <Application>Microsoft Macintosh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Abadi</vt:lpstr>
      <vt:lpstr>Arial</vt:lpstr>
      <vt:lpstr>Arial Rounded MT Bold</vt:lpstr>
      <vt:lpstr>Calibri</vt:lpstr>
      <vt:lpstr>Calibri Light</vt:lpstr>
      <vt:lpstr>Century Gothic</vt:lpstr>
      <vt:lpstr>Office Theme</vt:lpstr>
      <vt:lpstr>“UNDERSTANDING BIVOCATIONAL MINISTRY”</vt:lpstr>
      <vt:lpstr>DEFINITION</vt:lpstr>
      <vt:lpstr>Biblical/Theological Issues</vt:lpstr>
      <vt:lpstr>PowerPoint Presentation</vt:lpstr>
      <vt:lpstr>Biblical/Theological Issues</vt:lpstr>
      <vt:lpstr>PowerPoint Presentation</vt:lpstr>
      <vt:lpstr>Biblical/Theological Issues</vt:lpstr>
      <vt:lpstr>PowerPoint Presentation</vt:lpstr>
      <vt:lpstr>Bivocational Ministry Challenges</vt:lpstr>
      <vt:lpstr>Bivocational Ministry  Need</vt:lpstr>
      <vt:lpstr>Practical Ways to be Effective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“UNDERSTANDING BIVOCATIONAL MINISTRY”</dc:title>
  <dc:creator>pastorfrancis</dc:creator>
  <cp:lastModifiedBy>Marques, Dawton</cp:lastModifiedBy>
  <cp:revision>14</cp:revision>
  <cp:lastPrinted>2020-02-26T15:19:05Z</cp:lastPrinted>
  <dcterms:created xsi:type="dcterms:W3CDTF">2020-02-05T17:00:59Z</dcterms:created>
  <dcterms:modified xsi:type="dcterms:W3CDTF">2020-02-28T17:28:29Z</dcterms:modified>
</cp:coreProperties>
</file>