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90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6"/>
    <p:restoredTop sz="50000" autoAdjust="0"/>
  </p:normalViewPr>
  <p:slideViewPr>
    <p:cSldViewPr>
      <p:cViewPr>
        <p:scale>
          <a:sx n="95" d="100"/>
          <a:sy n="95" d="100"/>
        </p:scale>
        <p:origin x="-28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7E4F4-3231-402F-9327-E0A6A4C5ADBA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B3C34-3044-4F2A-B6AA-740337140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5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3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939D-8652-4852-839B-FE33C6CEB6E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8C33-7983-4F96-96F8-E2E56FECC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20400" cy="4419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 IN PREACHING </a:t>
            </a:r>
            <a:b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 Osborne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Can’t Define Humor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6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10058400" cy="555841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Superiority – Don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Rickles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Incongruity – Jokes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Tension Release – Oscars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Theories of Humor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10058400" cy="555841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Jokes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arcasm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atire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imicry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xaggerations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3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10058400" cy="555841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ever – Piper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– Jesse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Deplantis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Judicious – Earliest rhetoricians</a:t>
            </a: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4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Theories of Usage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10058400" cy="5558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Trueblood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5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 in Bible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9601200" cy="555841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 &amp; conclusion, but limited here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Diffuse non warrants – Ephesians 5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speaker with people – 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 43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recall point of sermon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Aids social issues without censure (low self-esteem)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create distinction without arrogance (Ben Carson)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6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&amp; Usage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1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9601200" cy="555841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7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Breaks tension – tedious or heavy</a:t>
            </a:r>
          </a:p>
          <a:p>
            <a:pPr marL="742950" indent="-742950">
              <a:buFont typeface="+mj-lt"/>
              <a:buAutoNum type="alphaUcPeriod" startAt="7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participates</a:t>
            </a:r>
          </a:p>
          <a:p>
            <a:pPr marL="742950" indent="-742950">
              <a:buFont typeface="+mj-lt"/>
              <a:buAutoNum type="alphaUcPeriod" startAt="7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as one uses illustrations </a:t>
            </a:r>
          </a:p>
          <a:p>
            <a:pPr marL="1143000" lvl="1" indent="-7429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for itself</a:t>
            </a:r>
          </a:p>
          <a:p>
            <a:pPr marL="1143000" lvl="1" indent="-7429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fit sermon</a:t>
            </a:r>
          </a:p>
          <a:p>
            <a:pPr marL="1143000" lvl="1" indent="-742950"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louder than sermon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6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&amp; Usage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9601200" cy="555841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10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Deprecations used on issues and not people, except self deprecation </a:t>
            </a:r>
          </a:p>
          <a:p>
            <a:pPr marL="742950" indent="-742950">
              <a:buFont typeface="+mj-lt"/>
              <a:buAutoNum type="alphaUcPeriod" startAt="10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gifted,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not, attempt beforehand</a:t>
            </a:r>
          </a:p>
          <a:p>
            <a:pPr marL="742950" indent="-742950">
              <a:buFont typeface="+mj-lt"/>
              <a:buAutoNum type="alphaUcPeriod" startAt="10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limit in preaching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3398"/>
            <a:ext cx="12192000" cy="1143000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6"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&amp; Usage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123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HUMOR IN PREACHING  Chris Osborne </vt:lpstr>
      <vt:lpstr>Can’t Define Humor</vt:lpstr>
      <vt:lpstr>The Theories of Humor </vt:lpstr>
      <vt:lpstr>Methods </vt:lpstr>
      <vt:lpstr>Three Theories of Usage</vt:lpstr>
      <vt:lpstr>Humor in Bible</vt:lpstr>
      <vt:lpstr>Benefits &amp; Usage</vt:lpstr>
      <vt:lpstr>Benefits &amp; Usage</vt:lpstr>
      <vt:lpstr>Benefits &amp; Usage</vt:lpstr>
    </vt:vector>
  </TitlesOfParts>
  <Company>Central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Verses</dc:title>
  <dc:creator>Ashley Peters</dc:creator>
  <cp:lastModifiedBy>Sr Pastor Assistant</cp:lastModifiedBy>
  <cp:revision>111</cp:revision>
  <dcterms:created xsi:type="dcterms:W3CDTF">2016-07-13T14:18:43Z</dcterms:created>
  <dcterms:modified xsi:type="dcterms:W3CDTF">2017-03-03T16:48:49Z</dcterms:modified>
</cp:coreProperties>
</file>